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72" r:id="rId16"/>
  </p:sldIdLst>
  <p:sldSz cx="9144000" cy="5148263"/>
  <p:notesSz cx="6858000" cy="9144000"/>
  <p:defaultTextStyle>
    <a:defPPr>
      <a:defRPr lang="ru-RU"/>
    </a:defPPr>
    <a:lvl1pPr marL="0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91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983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974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966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957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949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940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932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47" d="100"/>
          <a:sy n="147" d="100"/>
        </p:scale>
        <p:origin x="462" y="126"/>
      </p:cViewPr>
      <p:guideLst>
        <p:guide orient="horz" pos="162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2552"/>
            <a:ext cx="6858000" cy="1792358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4030"/>
            <a:ext cx="6858000" cy="1242971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5574-FB8F-4A50-917E-0F10C53CA873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701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5574-FB8F-4A50-917E-0F10C53CA873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815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4097"/>
            <a:ext cx="1971675" cy="436291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4097"/>
            <a:ext cx="5800725" cy="436291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5574-FB8F-4A50-917E-0F10C53CA873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56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5574-FB8F-4A50-917E-0F10C53CA873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808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3491"/>
            <a:ext cx="7886700" cy="2141534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5285"/>
            <a:ext cx="7886700" cy="1126182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5574-FB8F-4A50-917E-0F10C53CA873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803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70486"/>
            <a:ext cx="3886200" cy="326652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70486"/>
            <a:ext cx="3886200" cy="326652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5574-FB8F-4A50-917E-0F10C53CA873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195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4098"/>
            <a:ext cx="7886700" cy="99509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2040"/>
            <a:ext cx="3868340" cy="61850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80546"/>
            <a:ext cx="3868340" cy="2766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2040"/>
            <a:ext cx="3887391" cy="61850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80546"/>
            <a:ext cx="3887391" cy="2766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5574-FB8F-4A50-917E-0F10C53CA873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389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5574-FB8F-4A50-917E-0F10C53CA873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720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5574-FB8F-4A50-917E-0F10C53CA873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437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218"/>
            <a:ext cx="2949178" cy="12012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1255"/>
            <a:ext cx="4629150" cy="365860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4479"/>
            <a:ext cx="2949178" cy="286133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5574-FB8F-4A50-917E-0F10C53CA873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950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218"/>
            <a:ext cx="2949178" cy="12012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1255"/>
            <a:ext cx="4629150" cy="365860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4479"/>
            <a:ext cx="2949178" cy="286133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5574-FB8F-4A50-917E-0F10C53CA873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706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4098"/>
            <a:ext cx="7886700" cy="9950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70486"/>
            <a:ext cx="7886700" cy="32665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71678"/>
            <a:ext cx="20574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B5574-FB8F-4A50-917E-0F10C53CA873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71678"/>
            <a:ext cx="30861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71678"/>
            <a:ext cx="20574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396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826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47"/>
            <a:ext cx="9144000" cy="5130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3665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33"/>
            <a:ext cx="9144000" cy="5137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3308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33"/>
            <a:ext cx="9144000" cy="5137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541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33"/>
            <a:ext cx="9144000" cy="5137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8320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39"/>
          <a:stretch/>
        </p:blipFill>
        <p:spPr>
          <a:xfrm>
            <a:off x="8764" y="1"/>
            <a:ext cx="9126471" cy="5148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3112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901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33"/>
            <a:ext cx="9144000" cy="5137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442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33"/>
            <a:ext cx="9144000" cy="5137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48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33"/>
            <a:ext cx="9144000" cy="5137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334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33"/>
            <a:ext cx="9144000" cy="5137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387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33"/>
            <a:ext cx="9144000" cy="5137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45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33"/>
            <a:ext cx="9144000" cy="5137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6502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33"/>
            <a:ext cx="9144000" cy="5137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6129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33"/>
            <a:ext cx="9144000" cy="5137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5408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</TotalTime>
  <Words>0</Words>
  <Application>Microsoft Office PowerPoint</Application>
  <PresentationFormat>Произвольный</PresentationFormat>
  <Paragraphs>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12</cp:revision>
  <dcterms:created xsi:type="dcterms:W3CDTF">2022-02-25T13:53:16Z</dcterms:created>
  <dcterms:modified xsi:type="dcterms:W3CDTF">2022-10-28T13:19:00Z</dcterms:modified>
</cp:coreProperties>
</file>